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73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2A5CCF-69F5-E946-BF9E-D358899E8F69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421572-D820-A14D-8F88-A94C71776507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5D7269-C7B2-9047-B64E-83ADD89FED38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80A714-BB79-E043-8364-8EDA09362097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634CB5-F11E-6C41-9FDA-C0B8D8B8300E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FAD173-1892-C64D-9044-7D090D50DF6C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BD70A1-52AA-E147-8A5B-5C3F353D0B89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5B772A-7F64-3B48-9E91-954D3F5CDFDE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0CB9CF-B8E2-7844-921D-492EDE9F18C4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AE6BD-0C89-5F4F-9F16-A359539A475E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3C815-1A59-C241-AC1A-3E3F114B6A80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DDFFDF-90F2-F84C-A78E-2B484DBAB1F9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19307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9193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7882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578824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054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05400" y="34617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5532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34617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75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664424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6442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1910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191000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562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562600" y="34617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106066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010400" y="34617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9228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106066" y="40013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66442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1910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664424" y="40013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423848" y="27621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91000" y="40013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106066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425585" y="27621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762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05867" y="44585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376507" y="2127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368742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490959" y="32193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578824" y="32193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825942" y="44585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106066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562600" y="2127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291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6770417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18107" y="50683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33707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445637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118107" y="23049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18107" y="375661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406828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118107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36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445637" y="50683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18107" y="50683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33707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445637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118107" y="230494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18107" y="375661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833707" y="50683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118107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74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5445637" y="50683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18107" y="50683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667000" y="544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667000" y="169134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118107" y="260574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118107" y="375661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445637" y="375661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118107" y="544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504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19307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9193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7882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578824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054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05400" y="34617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5532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34617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08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76507" y="261424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376507" y="127007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36024" y="510175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376507" y="39189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036024" y="35567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350152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350152" y="127007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350152" y="39189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0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340549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209800" y="115309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484309" y="418735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0780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155180" y="418735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971693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886093" y="115309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686872" y="26297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97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860996" y="23288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618928" y="75201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860996" y="513044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40780" y="23288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3240780" y="373015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240780" y="513044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3240780" y="75201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860996" y="373015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664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765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049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3765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756566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645168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054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352692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352692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188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19307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9193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7882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578824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054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05400" y="34617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5532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34617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319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781040" y="23730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866640" y="1168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78824" y="23730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695440" y="359200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407624" y="23730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493224" y="359200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236424" y="481765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322024" y="359200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23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514043" y="19158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685243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28443" y="7113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599643" y="313480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950424" y="7113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693624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779224" y="313480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864824" y="19158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97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514043" y="19158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197057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197057" y="19158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514043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040518" y="310709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409571" y="310709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864824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864824" y="19158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741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44159" y="10014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646703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971243" y="264989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71243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1244159" y="264989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559952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123326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654257" y="264989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17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971243" y="81761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646703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971243" y="25329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71243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123326" y="81761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123326" y="25329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123326" y="42601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654257" y="81761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650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428443" y="81761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3428443" y="47173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48250" y="20757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448250" y="34473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838056" y="20757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4838056" y="34460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4838056" y="47173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4838056" y="81761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756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063385" y="81761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4063385" y="47173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063385" y="20757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063385" y="34473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209800" y="34473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866634" y="34460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244152" y="20757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65829" y="20757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631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049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049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756566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756566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7645168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054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1054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645168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48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60181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049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5580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04907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857305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455804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857305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327697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3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60181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0049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45580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04907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96000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455804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32769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327697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9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219823" y="50159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360181" y="122467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219823" y="122467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274581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959788" y="24912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360181" y="50159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19800" y="122467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019800" y="50159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07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919307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919307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57882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578824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054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05400" y="34617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5532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34617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1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84365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84365" y="20602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833707" y="82360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833707" y="501471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105400" y="82360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105400" y="501471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670163" y="20602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670163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65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3924387" y="20602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2376507" y="326348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 Set F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2376507" y="82360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24387" y="417788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562600" y="82360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562600" y="54419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562600" y="326348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2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135</Words>
  <Application>Microsoft Office PowerPoint</Application>
  <PresentationFormat>On-screen Show (4:3)</PresentationFormat>
  <Paragraphs>81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14</cp:revision>
  <cp:lastPrinted>2011-07-24T03:45:41Z</cp:lastPrinted>
  <dcterms:created xsi:type="dcterms:W3CDTF">2011-07-24T03:35:18Z</dcterms:created>
  <dcterms:modified xsi:type="dcterms:W3CDTF">2014-10-29T18:47:31Z</dcterms:modified>
</cp:coreProperties>
</file>